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4"/>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54" r:id="rId27"/>
    <p:sldId id="637" r:id="rId28"/>
    <p:sldId id="642" r:id="rId29"/>
    <p:sldId id="640" r:id="rId30"/>
    <p:sldId id="646" r:id="rId31"/>
    <p:sldId id="643" r:id="rId32"/>
    <p:sldId id="645" r:id="rId33"/>
    <p:sldId id="655" r:id="rId34"/>
    <p:sldId id="636" r:id="rId35"/>
    <p:sldId id="647" r:id="rId36"/>
    <p:sldId id="648" r:id="rId37"/>
    <p:sldId id="656" r:id="rId38"/>
    <p:sldId id="635" r:id="rId39"/>
    <p:sldId id="650" r:id="rId40"/>
    <p:sldId id="651" r:id="rId41"/>
    <p:sldId id="652" r:id="rId42"/>
    <p:sldId id="639" r:id="rId43"/>
    <p:sldId id="653" r:id="rId44"/>
    <p:sldId id="657" r:id="rId45"/>
    <p:sldId id="630" r:id="rId46"/>
    <p:sldId id="607" r:id="rId47"/>
    <p:sldId id="567" r:id="rId48"/>
    <p:sldId id="582" r:id="rId49"/>
    <p:sldId id="562" r:id="rId50"/>
    <p:sldId id="563" r:id="rId51"/>
    <p:sldId id="564" r:id="rId52"/>
    <p:sldId id="658" r:id="rId53"/>
    <p:sldId id="659" r:id="rId54"/>
    <p:sldId id="660" r:id="rId55"/>
    <p:sldId id="661" r:id="rId56"/>
    <p:sldId id="662" r:id="rId57"/>
    <p:sldId id="593" r:id="rId58"/>
    <p:sldId id="594" r:id="rId59"/>
    <p:sldId id="604" r:id="rId60"/>
    <p:sldId id="605" r:id="rId61"/>
    <p:sldId id="495" r:id="rId62"/>
    <p:sldId id="454" r:id="rId6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Lst>
        </p14:section>
        <p14:section name="API Apps" id="{6B9907C3-A55B-45A1-B32F-07E5DE5FB2C4}">
          <p14:sldIdLst>
            <p14:sldId id="654"/>
            <p14:sldId id="637"/>
            <p14:sldId id="642"/>
            <p14:sldId id="640"/>
            <p14:sldId id="646"/>
            <p14:sldId id="643"/>
            <p14:sldId id="645"/>
          </p14:sldIdLst>
        </p14:section>
        <p14:section name="Logic Apps" id="{A64E2474-EFA4-4274-B721-83447F31B6B2}">
          <p14:sldIdLst>
            <p14:sldId id="655"/>
            <p14:sldId id="636"/>
            <p14:sldId id="647"/>
            <p14:sldId id="648"/>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1CE3C4BF-0981-0C4C-BFFF-2C5DBE856B44}">
          <p14:sldIdLst>
            <p14:sldId id="582"/>
            <p14:sldId id="562"/>
            <p14:sldId id="563"/>
            <p14:sldId id="564"/>
          </p14:sldIdLst>
        </p14:section>
        <p14:section name="Site Slots" id="{6039C623-8078-48FE-B29D-20838D22F57C}">
          <p14:sldIdLst>
            <p14:sldId id="658"/>
            <p14:sldId id="659"/>
            <p14:sldId id="660"/>
            <p14:sldId id="661"/>
            <p14:sldId id="66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0" autoAdjust="0"/>
    <p:restoredTop sz="88502" autoAdjust="0"/>
  </p:normalViewPr>
  <p:slideViewPr>
    <p:cSldViewPr snapToGrid="0">
      <p:cViewPr varScale="1">
        <p:scale>
          <a:sx n="100" d="100"/>
          <a:sy n="100" d="100"/>
        </p:scale>
        <p:origin x="1072" y="17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notesMaster" Target="notesMasters/notesMaster1.xml"/><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Logic Apps allow any technical user or developer to automate business process execution and workflow using an easy-to-use visual designer.</a:t>
            </a: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1" i="0" kern="1200" dirty="0" smtClean="0">
                <a:solidFill>
                  <a:schemeClr val="tx1"/>
                </a:solidFill>
                <a:effectLst/>
                <a:latin typeface="+mn-lt"/>
                <a:ea typeface="+mn-ea"/>
                <a:cs typeface="+mn-cs"/>
              </a:rPr>
              <a:t>Azure </a:t>
            </a:r>
            <a:r>
              <a:rPr lang="en-US" sz="1200" b="1" i="0" kern="1200" dirty="0" err="1" smtClean="0">
                <a:solidFill>
                  <a:schemeClr val="tx1"/>
                </a:solidFill>
                <a:effectLst/>
                <a:latin typeface="+mn-lt"/>
                <a:ea typeface="+mn-ea"/>
                <a:cs typeface="+mn-cs"/>
              </a:rPr>
              <a:t>Api</a:t>
            </a:r>
            <a:r>
              <a:rPr lang="en-US" sz="1200" b="1" i="0" kern="1200" dirty="0" smtClean="0">
                <a:solidFill>
                  <a:schemeClr val="tx1"/>
                </a:solidFill>
                <a:effectLst/>
                <a:latin typeface="+mn-lt"/>
                <a:ea typeface="+mn-ea"/>
                <a:cs typeface="+mn-cs"/>
              </a:rPr>
              <a:t> App Service aims to help you achieve the following with minimal effort</a:t>
            </a:r>
            <a:endParaRPr lang="en-US" sz="1200" b="0" i="0" kern="1200" dirty="0" smtClean="0">
              <a:solidFill>
                <a:schemeClr val="tx1"/>
              </a:solidFill>
              <a:effectLst/>
              <a:latin typeface="+mn-lt"/>
              <a:ea typeface="+mn-ea"/>
              <a:cs typeface="+mn-cs"/>
            </a:endParaRPr>
          </a:p>
          <a:p>
            <a:pPr marL="628650" lvl="1" indent="-171450">
              <a:buFont typeface="Arial" charset="0"/>
              <a:buChar char="•"/>
            </a:pPr>
            <a:r>
              <a:rPr lang="en-US" sz="1200" b="0" i="0" kern="1200" dirty="0" smtClean="0">
                <a:solidFill>
                  <a:schemeClr val="tx1"/>
                </a:solidFill>
                <a:effectLst/>
                <a:latin typeface="+mn-lt"/>
                <a:ea typeface="+mn-ea"/>
                <a:cs typeface="+mn-cs"/>
              </a:rPr>
              <a:t>Integrate with SaaS and enterprise applications</a:t>
            </a:r>
          </a:p>
          <a:p>
            <a:pPr marL="628650" lvl="1" indent="-171450">
              <a:buFont typeface="Arial" charset="0"/>
              <a:buChar char="•"/>
            </a:pPr>
            <a:r>
              <a:rPr lang="en-US" sz="1200" b="0" i="0" kern="1200" dirty="0" smtClean="0">
                <a:solidFill>
                  <a:schemeClr val="tx1"/>
                </a:solidFill>
                <a:effectLst/>
                <a:latin typeface="+mn-lt"/>
                <a:ea typeface="+mn-ea"/>
                <a:cs typeface="+mn-cs"/>
              </a:rPr>
              <a:t>Generate client proxies or APIs in your language of choice</a:t>
            </a:r>
          </a:p>
          <a:p>
            <a:pPr marL="628650" lvl="1" indent="-171450">
              <a:buFont typeface="Arial" charset="0"/>
              <a:buChar char="•"/>
            </a:pPr>
            <a:r>
              <a:rPr lang="en-US" sz="1200" b="0" i="0" kern="1200" dirty="0" smtClean="0">
                <a:solidFill>
                  <a:schemeClr val="tx1"/>
                </a:solidFill>
                <a:effectLst/>
                <a:latin typeface="+mn-lt"/>
                <a:ea typeface="+mn-ea"/>
                <a:cs typeface="+mn-cs"/>
              </a:rPr>
              <a:t>Automate versioning and deployment of API Apps</a:t>
            </a:r>
          </a:p>
          <a:p>
            <a:pPr marL="628650" lvl="1" indent="-171450">
              <a:buFont typeface="Arial" charset="0"/>
              <a:buChar char="•"/>
            </a:pPr>
            <a:r>
              <a:rPr lang="en-US" sz="1200" b="0" i="0" kern="1200" dirty="0" smtClean="0">
                <a:solidFill>
                  <a:schemeClr val="tx1"/>
                </a:solidFill>
                <a:effectLst/>
                <a:latin typeface="+mn-lt"/>
                <a:ea typeface="+mn-ea"/>
                <a:cs typeface="+mn-cs"/>
              </a:rPr>
              <a:t>Secure APIs with Active Directory, single sign-on, and OAuth</a:t>
            </a:r>
          </a:p>
          <a:p>
            <a:pPr marL="628650" lvl="1" indent="-171450">
              <a:buFont typeface="Arial" charset="0"/>
              <a:buChar char="•"/>
            </a:pPr>
            <a:r>
              <a:rPr lang="en-US" sz="1200" b="0" i="0" kern="1200" dirty="0" smtClean="0">
                <a:solidFill>
                  <a:schemeClr val="tx1"/>
                </a:solidFill>
                <a:effectLst/>
                <a:latin typeface="+mn-lt"/>
                <a:ea typeface="+mn-ea"/>
                <a:cs typeface="+mn-cs"/>
              </a:rPr>
              <a:t>Share APIs internally with an organizational gallery</a:t>
            </a:r>
          </a:p>
          <a:p>
            <a:pPr marL="628650" lvl="1"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101018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01/05/16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01/05/16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5/1/16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a:prstGeom prst="rect">
            <a:avLst/>
          </a:prstGeo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89342051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83696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5/1/16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theme" Target="../theme/theme2.xml"/><Relationship Id="rId16" Type="http://schemas.openxmlformats.org/officeDocument/2006/relationships/image" Target="../media/image10.pn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7.xml"/><Relationship Id="rId20" Type="http://schemas.openxmlformats.org/officeDocument/2006/relationships/slideLayout" Target="../slideLayouts/slideLayout68.xml"/><Relationship Id="rId21" Type="http://schemas.openxmlformats.org/officeDocument/2006/relationships/slideLayout" Target="../slideLayouts/slideLayout69.xml"/><Relationship Id="rId22" Type="http://schemas.openxmlformats.org/officeDocument/2006/relationships/slideLayout" Target="../slideLayouts/slideLayout70.xml"/><Relationship Id="rId23" Type="http://schemas.openxmlformats.org/officeDocument/2006/relationships/slideLayout" Target="../slideLayouts/slideLayout71.xml"/><Relationship Id="rId24" Type="http://schemas.openxmlformats.org/officeDocument/2006/relationships/slideLayout" Target="../slideLayouts/slideLayout72.xml"/><Relationship Id="rId25" Type="http://schemas.openxmlformats.org/officeDocument/2006/relationships/slideLayout" Target="../slideLayouts/slideLayout73.xml"/><Relationship Id="rId26" Type="http://schemas.openxmlformats.org/officeDocument/2006/relationships/slideLayout" Target="../slideLayouts/slideLayout74.xml"/><Relationship Id="rId27" Type="http://schemas.openxmlformats.org/officeDocument/2006/relationships/slideLayout" Target="../slideLayouts/slideLayout75.xml"/><Relationship Id="rId28" Type="http://schemas.openxmlformats.org/officeDocument/2006/relationships/slideLayout" Target="../slideLayouts/slideLayout76.xml"/><Relationship Id="rId29" Type="http://schemas.openxmlformats.org/officeDocument/2006/relationships/slideLayout" Target="../slideLayouts/slideLayout77.xml"/><Relationship Id="rId30" Type="http://schemas.openxmlformats.org/officeDocument/2006/relationships/theme" Target="../theme/theme3.xml"/><Relationship Id="rId31" Type="http://schemas.openxmlformats.org/officeDocument/2006/relationships/image" Target="../media/image10.png"/><Relationship Id="rId10" Type="http://schemas.openxmlformats.org/officeDocument/2006/relationships/slideLayout" Target="../slideLayouts/slideLayout58.xml"/><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slideLayout" Target="../slideLayouts/slideLayout62.xml"/><Relationship Id="rId15" Type="http://schemas.openxmlformats.org/officeDocument/2006/relationships/slideLayout" Target="../slideLayouts/slideLayout63.xml"/><Relationship Id="rId16" Type="http://schemas.openxmlformats.org/officeDocument/2006/relationships/slideLayout" Target="../slideLayouts/slideLayout64.xml"/><Relationship Id="rId17" Type="http://schemas.openxmlformats.org/officeDocument/2006/relationships/slideLayout" Target="../slideLayouts/slideLayout65.xml"/><Relationship Id="rId18" Type="http://schemas.openxmlformats.org/officeDocument/2006/relationships/slideLayout" Target="../slideLayouts/slideLayout66.xml"/><Relationship Id="rId19" Type="http://schemas.openxmlformats.org/officeDocument/2006/relationships/slideLayout" Target="../slideLayouts/slideLayout67.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6.xml"/><Relationship Id="rId20" Type="http://schemas.openxmlformats.org/officeDocument/2006/relationships/slideLayout" Target="../slideLayouts/slideLayout97.xml"/><Relationship Id="rId21" Type="http://schemas.openxmlformats.org/officeDocument/2006/relationships/slideLayout" Target="../slideLayouts/slideLayout98.xml"/><Relationship Id="rId22" Type="http://schemas.openxmlformats.org/officeDocument/2006/relationships/slideLayout" Target="../slideLayouts/slideLayout99.xml"/><Relationship Id="rId23" Type="http://schemas.openxmlformats.org/officeDocument/2006/relationships/slideLayout" Target="../slideLayouts/slideLayout100.xml"/><Relationship Id="rId24" Type="http://schemas.openxmlformats.org/officeDocument/2006/relationships/slideLayout" Target="../slideLayouts/slideLayout101.xml"/><Relationship Id="rId25" Type="http://schemas.openxmlformats.org/officeDocument/2006/relationships/slideLayout" Target="../slideLayouts/slideLayout102.xml"/><Relationship Id="rId26" Type="http://schemas.openxmlformats.org/officeDocument/2006/relationships/slideLayout" Target="../slideLayouts/slideLayout103.xml"/><Relationship Id="rId27" Type="http://schemas.openxmlformats.org/officeDocument/2006/relationships/slideLayout" Target="../slideLayouts/slideLayout104.xml"/><Relationship Id="rId28" Type="http://schemas.openxmlformats.org/officeDocument/2006/relationships/slideLayout" Target="../slideLayouts/slideLayout105.xml"/><Relationship Id="rId29" Type="http://schemas.openxmlformats.org/officeDocument/2006/relationships/slideLayout" Target="../slideLayouts/slideLayout106.xml"/><Relationship Id="rId30" Type="http://schemas.openxmlformats.org/officeDocument/2006/relationships/theme" Target="../theme/theme4.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slideLayout" Target="../slideLayouts/slideLayout89.xml"/><Relationship Id="rId13" Type="http://schemas.openxmlformats.org/officeDocument/2006/relationships/slideLayout" Target="../slideLayouts/slideLayout90.xml"/><Relationship Id="rId14" Type="http://schemas.openxmlformats.org/officeDocument/2006/relationships/slideLayout" Target="../slideLayouts/slideLayout91.xml"/><Relationship Id="rId15" Type="http://schemas.openxmlformats.org/officeDocument/2006/relationships/slideLayout" Target="../slideLayouts/slideLayout92.xml"/><Relationship Id="rId16" Type="http://schemas.openxmlformats.org/officeDocument/2006/relationships/slideLayout" Target="../slideLayouts/slideLayout93.xml"/><Relationship Id="rId17" Type="http://schemas.openxmlformats.org/officeDocument/2006/relationships/slideLayout" Target="../slideLayouts/slideLayout94.xml"/><Relationship Id="rId18" Type="http://schemas.openxmlformats.org/officeDocument/2006/relationships/slideLayout" Target="../slideLayouts/slideLayout95.xml"/><Relationship Id="rId19" Type="http://schemas.openxmlformats.org/officeDocument/2006/relationships/slideLayout" Target="../slideLayouts/slideLayout96.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15.xml"/><Relationship Id="rId20" Type="http://schemas.openxmlformats.org/officeDocument/2006/relationships/slideLayout" Target="../slideLayouts/slideLayout126.xml"/><Relationship Id="rId21" Type="http://schemas.openxmlformats.org/officeDocument/2006/relationships/slideLayout" Target="../slideLayouts/slideLayout127.xml"/><Relationship Id="rId22" Type="http://schemas.openxmlformats.org/officeDocument/2006/relationships/theme" Target="../theme/theme5.xml"/><Relationship Id="rId23" Type="http://schemas.openxmlformats.org/officeDocument/2006/relationships/image" Target="../media/image10.png"/><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slideLayout" Target="../slideLayouts/slideLayout124.xml"/><Relationship Id="rId19" Type="http://schemas.openxmlformats.org/officeDocument/2006/relationships/slideLayout" Target="../slideLayouts/slideLayout125.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 id="2147483872" r:id="rId33"/>
    <p:sldLayoutId id="2147483873" r:id="rId34"/>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8" Type="http://schemas.openxmlformats.org/officeDocument/2006/relationships/image" Target="../media/image48.emf"/><Relationship Id="rId9" Type="http://schemas.openxmlformats.org/officeDocument/2006/relationships/image" Target="../media/image49.emf"/><Relationship Id="rId10" Type="http://schemas.openxmlformats.org/officeDocument/2006/relationships/image" Target="../media/image50.emf"/><Relationship Id="rId11"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image" Target="../media/image4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jpe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9" Type="http://schemas.openxmlformats.org/officeDocument/2006/relationships/image" Target="../media/image68.emf"/><Relationship Id="rId20" Type="http://schemas.openxmlformats.org/officeDocument/2006/relationships/image" Target="../media/image79.emf"/><Relationship Id="rId21" Type="http://schemas.openxmlformats.org/officeDocument/2006/relationships/image" Target="../media/image80.emf"/><Relationship Id="rId22" Type="http://schemas.openxmlformats.org/officeDocument/2006/relationships/image" Target="../media/image81.emf"/><Relationship Id="rId23" Type="http://schemas.openxmlformats.org/officeDocument/2006/relationships/image" Target="../media/image82.emf"/><Relationship Id="rId10" Type="http://schemas.openxmlformats.org/officeDocument/2006/relationships/image" Target="../media/image69.emf"/><Relationship Id="rId11" Type="http://schemas.openxmlformats.org/officeDocument/2006/relationships/image" Target="../media/image70.emf"/><Relationship Id="rId12" Type="http://schemas.openxmlformats.org/officeDocument/2006/relationships/image" Target="../media/image71.png"/><Relationship Id="rId13" Type="http://schemas.openxmlformats.org/officeDocument/2006/relationships/image" Target="../media/image72.emf"/><Relationship Id="rId14" Type="http://schemas.openxmlformats.org/officeDocument/2006/relationships/image" Target="../media/image73.emf"/><Relationship Id="rId15" Type="http://schemas.openxmlformats.org/officeDocument/2006/relationships/image" Target="../media/image74.emf"/><Relationship Id="rId16" Type="http://schemas.openxmlformats.org/officeDocument/2006/relationships/image" Target="../media/image75.emf"/><Relationship Id="rId17" Type="http://schemas.openxmlformats.org/officeDocument/2006/relationships/image" Target="../media/image76.emf"/><Relationship Id="rId18" Type="http://schemas.openxmlformats.org/officeDocument/2006/relationships/image" Target="../media/image77.emf"/><Relationship Id="rId19" Type="http://schemas.openxmlformats.org/officeDocument/2006/relationships/image" Target="../media/image78.emf"/><Relationship Id="rId1" Type="http://schemas.openxmlformats.org/officeDocument/2006/relationships/slideLayout" Target="../slideLayouts/slideLayout5.xml"/><Relationship Id="rId2" Type="http://schemas.openxmlformats.org/officeDocument/2006/relationships/image" Target="../media/image61.emf"/><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64.emf"/><Relationship Id="rId6" Type="http://schemas.openxmlformats.org/officeDocument/2006/relationships/image" Target="../media/image65.emf"/><Relationship Id="rId7" Type="http://schemas.openxmlformats.org/officeDocument/2006/relationships/image" Target="../media/image66.emf"/><Relationship Id="rId8" Type="http://schemas.openxmlformats.org/officeDocument/2006/relationships/image" Target="../media/image67.emf"/></Relationships>
</file>

<file path=ppt/slides/_rels/slide18.xml.rels><?xml version="1.0" encoding="UTF-8" standalone="yes"?>
<Relationships xmlns="http://schemas.openxmlformats.org/package/2006/relationships"><Relationship Id="rId9" Type="http://schemas.openxmlformats.org/officeDocument/2006/relationships/image" Target="../media/image64.emf"/><Relationship Id="rId20" Type="http://schemas.openxmlformats.org/officeDocument/2006/relationships/image" Target="../media/image79.emf"/><Relationship Id="rId21" Type="http://schemas.openxmlformats.org/officeDocument/2006/relationships/image" Target="../media/image80.emf"/><Relationship Id="rId22" Type="http://schemas.openxmlformats.org/officeDocument/2006/relationships/image" Target="../media/image81.emf"/><Relationship Id="rId23" Type="http://schemas.openxmlformats.org/officeDocument/2006/relationships/image" Target="../media/image85.emf"/><Relationship Id="rId24" Type="http://schemas.openxmlformats.org/officeDocument/2006/relationships/image" Target="../media/image86.emf"/><Relationship Id="rId25" Type="http://schemas.openxmlformats.org/officeDocument/2006/relationships/image" Target="../media/image87.emf"/><Relationship Id="rId26" Type="http://schemas.openxmlformats.org/officeDocument/2006/relationships/image" Target="../media/image82.emf"/><Relationship Id="rId10" Type="http://schemas.openxmlformats.org/officeDocument/2006/relationships/image" Target="../media/image67.emf"/><Relationship Id="rId11" Type="http://schemas.openxmlformats.org/officeDocument/2006/relationships/image" Target="../media/image69.emf"/><Relationship Id="rId12" Type="http://schemas.openxmlformats.org/officeDocument/2006/relationships/image" Target="../media/image70.emf"/><Relationship Id="rId13" Type="http://schemas.openxmlformats.org/officeDocument/2006/relationships/image" Target="../media/image71.png"/><Relationship Id="rId14" Type="http://schemas.openxmlformats.org/officeDocument/2006/relationships/image" Target="../media/image73.emf"/><Relationship Id="rId15" Type="http://schemas.openxmlformats.org/officeDocument/2006/relationships/image" Target="../media/image74.emf"/><Relationship Id="rId16" Type="http://schemas.openxmlformats.org/officeDocument/2006/relationships/image" Target="../media/image75.emf"/><Relationship Id="rId17" Type="http://schemas.openxmlformats.org/officeDocument/2006/relationships/image" Target="../media/image77.emf"/><Relationship Id="rId18" Type="http://schemas.openxmlformats.org/officeDocument/2006/relationships/image" Target="../media/image78.emf"/><Relationship Id="rId19" Type="http://schemas.openxmlformats.org/officeDocument/2006/relationships/image" Target="../media/image84.emf"/><Relationship Id="rId1" Type="http://schemas.openxmlformats.org/officeDocument/2006/relationships/slideLayout" Target="../slideLayouts/slideLayout5.xml"/><Relationship Id="rId2" Type="http://schemas.openxmlformats.org/officeDocument/2006/relationships/image" Target="../media/image62.emf"/><Relationship Id="rId3" Type="http://schemas.openxmlformats.org/officeDocument/2006/relationships/image" Target="../media/image83.emf"/><Relationship Id="rId4" Type="http://schemas.openxmlformats.org/officeDocument/2006/relationships/image" Target="../media/image61.emf"/><Relationship Id="rId5" Type="http://schemas.openxmlformats.org/officeDocument/2006/relationships/image" Target="../media/image68.emf"/><Relationship Id="rId6" Type="http://schemas.openxmlformats.org/officeDocument/2006/relationships/image" Target="../media/image66.emf"/><Relationship Id="rId7" Type="http://schemas.openxmlformats.org/officeDocument/2006/relationships/image" Target="../media/image76.emf"/><Relationship Id="rId8" Type="http://schemas.openxmlformats.org/officeDocument/2006/relationships/image" Target="../media/image6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1" Type="http://schemas.openxmlformats.org/officeDocument/2006/relationships/image" Target="../media/image90.emf"/><Relationship Id="rId12" Type="http://schemas.openxmlformats.org/officeDocument/2006/relationships/image" Target="../media/image91.emf"/><Relationship Id="rId13" Type="http://schemas.openxmlformats.org/officeDocument/2006/relationships/image" Target="../media/image92.emf"/><Relationship Id="rId14" Type="http://schemas.openxmlformats.org/officeDocument/2006/relationships/image" Target="../media/image35.emf"/><Relationship Id="rId15" Type="http://schemas.openxmlformats.org/officeDocument/2006/relationships/image" Target="../media/image93.emf"/><Relationship Id="rId1" Type="http://schemas.openxmlformats.org/officeDocument/2006/relationships/slideLayout" Target="../slideLayouts/slideLayout26.xml"/><Relationship Id="rId2" Type="http://schemas.openxmlformats.org/officeDocument/2006/relationships/image" Target="../media/image88.emf"/><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2.emf"/><Relationship Id="rId7" Type="http://schemas.openxmlformats.org/officeDocument/2006/relationships/image" Target="../media/image31.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89.emf"/></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53.png"/><Relationship Id="rId8" Type="http://schemas.openxmlformats.org/officeDocument/2006/relationships/image" Target="../media/image99.png"/><Relationship Id="rId1" Type="http://schemas.openxmlformats.org/officeDocument/2006/relationships/slideLayout" Target="../slideLayouts/slideLayout16.xml"/><Relationship Id="rId2" Type="http://schemas.openxmlformats.org/officeDocument/2006/relationships/image" Target="../media/image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5.emf"/></Relationships>
</file>

<file path=ppt/slides/_rels/slide28.xml.rels><?xml version="1.0" encoding="UTF-8" standalone="yes"?>
<Relationships xmlns="http://schemas.openxmlformats.org/package/2006/relationships"><Relationship Id="rId9" Type="http://schemas.openxmlformats.org/officeDocument/2006/relationships/image" Target="../media/image103.emf"/><Relationship Id="rId20" Type="http://schemas.openxmlformats.org/officeDocument/2006/relationships/image" Target="../media/image109.emf"/><Relationship Id="rId21" Type="http://schemas.openxmlformats.org/officeDocument/2006/relationships/image" Target="../media/image110.emf"/><Relationship Id="rId22" Type="http://schemas.openxmlformats.org/officeDocument/2006/relationships/image" Target="../media/image111.emf"/><Relationship Id="rId10" Type="http://schemas.openxmlformats.org/officeDocument/2006/relationships/image" Target="../media/image31.emf"/><Relationship Id="rId11" Type="http://schemas.openxmlformats.org/officeDocument/2006/relationships/image" Target="../media/image104.emf"/><Relationship Id="rId12" Type="http://schemas.openxmlformats.org/officeDocument/2006/relationships/image" Target="../media/image33.emf"/><Relationship Id="rId13" Type="http://schemas.openxmlformats.org/officeDocument/2006/relationships/image" Target="../media/image34.emf"/><Relationship Id="rId14" Type="http://schemas.openxmlformats.org/officeDocument/2006/relationships/image" Target="../media/image35.emf"/><Relationship Id="rId15" Type="http://schemas.openxmlformats.org/officeDocument/2006/relationships/image" Target="../media/image93.emf"/><Relationship Id="rId16" Type="http://schemas.openxmlformats.org/officeDocument/2006/relationships/image" Target="../media/image105.emf"/><Relationship Id="rId17" Type="http://schemas.openxmlformats.org/officeDocument/2006/relationships/image" Target="../media/image106.emf"/><Relationship Id="rId18" Type="http://schemas.openxmlformats.org/officeDocument/2006/relationships/image" Target="../media/image107.emf"/><Relationship Id="rId19" Type="http://schemas.openxmlformats.org/officeDocument/2006/relationships/image" Target="../media/image108.emf"/><Relationship Id="rId1" Type="http://schemas.openxmlformats.org/officeDocument/2006/relationships/slideLayout" Target="../slideLayouts/slideLayout84.xml"/><Relationship Id="rId2" Type="http://schemas.openxmlformats.org/officeDocument/2006/relationships/image" Target="../media/image27.emf"/><Relationship Id="rId3" Type="http://schemas.openxmlformats.org/officeDocument/2006/relationships/image" Target="../media/image100.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2.emf"/><Relationship Id="rId7" Type="http://schemas.openxmlformats.org/officeDocument/2006/relationships/image" Target="../media/image101.emf"/><Relationship Id="rId8" Type="http://schemas.openxmlformats.org/officeDocument/2006/relationships/image" Target="../media/image102.emf"/></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1" Type="http://schemas.openxmlformats.org/officeDocument/2006/relationships/image" Target="../media/image31.emf"/><Relationship Id="rId12" Type="http://schemas.openxmlformats.org/officeDocument/2006/relationships/image" Target="../media/image32.emf"/><Relationship Id="rId13" Type="http://schemas.openxmlformats.org/officeDocument/2006/relationships/image" Target="../media/image33.emf"/><Relationship Id="rId14" Type="http://schemas.openxmlformats.org/officeDocument/2006/relationships/image" Target="../media/image34.emf"/><Relationship Id="rId15" Type="http://schemas.openxmlformats.org/officeDocument/2006/relationships/image" Target="../media/image35.emf"/><Relationship Id="rId16" Type="http://schemas.openxmlformats.org/officeDocument/2006/relationships/image" Target="../media/image36.emf"/><Relationship Id="rId1" Type="http://schemas.openxmlformats.org/officeDocument/2006/relationships/slideLayout" Target="../slideLayouts/slideLayout26.xml"/><Relationship Id="rId2" Type="http://schemas.openxmlformats.org/officeDocument/2006/relationships/image" Target="../media/image27.emf"/><Relationship Id="rId3" Type="http://schemas.openxmlformats.org/officeDocument/2006/relationships/image" Target="../media/image28.emf"/><Relationship Id="rId4" Type="http://schemas.openxmlformats.org/officeDocument/2006/relationships/image" Target="../media/image104.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120.emf"/><Relationship Id="rId8" Type="http://schemas.openxmlformats.org/officeDocument/2006/relationships/image" Target="../media/image121.emf"/><Relationship Id="rId9" Type="http://schemas.openxmlformats.org/officeDocument/2006/relationships/image" Target="../media/image122.emf"/><Relationship Id="rId10" Type="http://schemas.openxmlformats.org/officeDocument/2006/relationships/image" Target="../media/image123.emf"/></Relationships>
</file>

<file path=ppt/slides/_rels/slide39.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5" Type="http://schemas.openxmlformats.org/officeDocument/2006/relationships/image" Target="../media/image126.png"/><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27.emf"/><Relationship Id="rId4" Type="http://schemas.openxmlformats.org/officeDocument/2006/relationships/image" Target="../media/image128.emf"/><Relationship Id="rId5" Type="http://schemas.openxmlformats.org/officeDocument/2006/relationships/image" Target="../media/image125.emf"/><Relationship Id="rId6" Type="http://schemas.openxmlformats.org/officeDocument/2006/relationships/image" Target="../media/image129.emf"/><Relationship Id="rId7" Type="http://schemas.openxmlformats.org/officeDocument/2006/relationships/image" Target="../media/image130.emf"/><Relationship Id="rId8" Type="http://schemas.openxmlformats.org/officeDocument/2006/relationships/image" Target="../media/image131.emf"/><Relationship Id="rId9" Type="http://schemas.openxmlformats.org/officeDocument/2006/relationships/image" Target="../media/image132.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1" Type="http://schemas.openxmlformats.org/officeDocument/2006/relationships/image" Target="../media/image69.emf"/><Relationship Id="rId12" Type="http://schemas.openxmlformats.org/officeDocument/2006/relationships/image" Target="../media/image70.emf"/><Relationship Id="rId13" Type="http://schemas.openxmlformats.org/officeDocument/2006/relationships/image" Target="../media/image71.png"/><Relationship Id="rId14" Type="http://schemas.openxmlformats.org/officeDocument/2006/relationships/image" Target="../media/image73.emf"/><Relationship Id="rId15" Type="http://schemas.openxmlformats.org/officeDocument/2006/relationships/image" Target="../media/image74.emf"/><Relationship Id="rId16" Type="http://schemas.openxmlformats.org/officeDocument/2006/relationships/image" Target="../media/image82.emf"/><Relationship Id="rId1" Type="http://schemas.openxmlformats.org/officeDocument/2006/relationships/slideLayout" Target="../slideLayouts/slideLayout5.xml"/><Relationship Id="rId2" Type="http://schemas.openxmlformats.org/officeDocument/2006/relationships/image" Target="../media/image62.emf"/><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77.emf"/><Relationship Id="rId8" Type="http://schemas.openxmlformats.org/officeDocument/2006/relationships/image" Target="../media/image78.emf"/><Relationship Id="rId9" Type="http://schemas.openxmlformats.org/officeDocument/2006/relationships/image" Target="../media/image67.emf"/><Relationship Id="rId10" Type="http://schemas.openxmlformats.org/officeDocument/2006/relationships/image" Target="../media/image68.emf"/></Relationships>
</file>

<file path=ppt/slides/_rels/slide43.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3.emf"/><Relationship Id="rId13" Type="http://schemas.openxmlformats.org/officeDocument/2006/relationships/image" Target="../media/image74.emf"/><Relationship Id="rId14" Type="http://schemas.openxmlformats.org/officeDocument/2006/relationships/image" Target="../media/image77.emf"/><Relationship Id="rId15" Type="http://schemas.openxmlformats.org/officeDocument/2006/relationships/image" Target="../media/image78.emf"/><Relationship Id="rId16" Type="http://schemas.openxmlformats.org/officeDocument/2006/relationships/image" Target="../media/image82.emf"/><Relationship Id="rId1" Type="http://schemas.openxmlformats.org/officeDocument/2006/relationships/slideLayout" Target="../slideLayouts/slideLayout5.xml"/><Relationship Id="rId2" Type="http://schemas.openxmlformats.org/officeDocument/2006/relationships/image" Target="../media/image62.emf"/><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67.emf"/><Relationship Id="rId8" Type="http://schemas.openxmlformats.org/officeDocument/2006/relationships/image" Target="../media/image68.emf"/><Relationship Id="rId9" Type="http://schemas.openxmlformats.org/officeDocument/2006/relationships/image" Target="../media/image69.emf"/><Relationship Id="rId10" Type="http://schemas.openxmlformats.org/officeDocument/2006/relationships/image" Target="../media/image70.emf"/></Relationships>
</file>

<file path=ppt/slides/_rels/slide44.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68.emf"/><Relationship Id="rId13" Type="http://schemas.openxmlformats.org/officeDocument/2006/relationships/image" Target="../media/image69.emf"/><Relationship Id="rId14" Type="http://schemas.openxmlformats.org/officeDocument/2006/relationships/image" Target="../media/image73.emf"/><Relationship Id="rId15" Type="http://schemas.openxmlformats.org/officeDocument/2006/relationships/image" Target="../media/image74.emf"/><Relationship Id="rId16" Type="http://schemas.openxmlformats.org/officeDocument/2006/relationships/image" Target="../media/image82.emf"/><Relationship Id="rId1" Type="http://schemas.openxmlformats.org/officeDocument/2006/relationships/slideLayout" Target="../slideLayouts/slideLayout5.xml"/><Relationship Id="rId2" Type="http://schemas.openxmlformats.org/officeDocument/2006/relationships/image" Target="../media/image66.emf"/><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62.emf"/><Relationship Id="rId6" Type="http://schemas.openxmlformats.org/officeDocument/2006/relationships/image" Target="../media/image63.emf"/><Relationship Id="rId7" Type="http://schemas.openxmlformats.org/officeDocument/2006/relationships/image" Target="../media/image64.emf"/><Relationship Id="rId8" Type="http://schemas.openxmlformats.org/officeDocument/2006/relationships/image" Target="../media/image65.emf"/><Relationship Id="rId9" Type="http://schemas.openxmlformats.org/officeDocument/2006/relationships/image" Target="../media/image67.emf"/><Relationship Id="rId10" Type="http://schemas.openxmlformats.org/officeDocument/2006/relationships/image" Target="../media/image70.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emf"/><Relationship Id="rId13" Type="http://schemas.openxmlformats.org/officeDocument/2006/relationships/image" Target="../media/image73.emf"/><Relationship Id="rId14" Type="http://schemas.openxmlformats.org/officeDocument/2006/relationships/image" Target="../media/image74.emf"/><Relationship Id="rId15" Type="http://schemas.openxmlformats.org/officeDocument/2006/relationships/image" Target="../media/image77.emf"/><Relationship Id="rId16" Type="http://schemas.openxmlformats.org/officeDocument/2006/relationships/image" Target="../media/image78.emf"/><Relationship Id="rId17" Type="http://schemas.openxmlformats.org/officeDocument/2006/relationships/image" Target="../media/image133.emf"/><Relationship Id="rId18" Type="http://schemas.openxmlformats.org/officeDocument/2006/relationships/image" Target="../media/image82.emf"/><Relationship Id="rId1" Type="http://schemas.openxmlformats.org/officeDocument/2006/relationships/slideLayout" Target="../slideLayouts/slideLayout34.xml"/><Relationship Id="rId2" Type="http://schemas.openxmlformats.org/officeDocument/2006/relationships/image" Target="../media/image62.emf"/><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67.emf"/><Relationship Id="rId8" Type="http://schemas.openxmlformats.org/officeDocument/2006/relationships/image" Target="../media/image68.emf"/><Relationship Id="rId9" Type="http://schemas.openxmlformats.org/officeDocument/2006/relationships/image" Target="../media/image69.emf"/><Relationship Id="rId10" Type="http://schemas.openxmlformats.org/officeDocument/2006/relationships/image" Target="../media/image70.emf"/></Relationships>
</file>

<file path=ppt/slides/_rels/slide47.xml.rels><?xml version="1.0" encoding="UTF-8" standalone="yes"?>
<Relationships xmlns="http://schemas.openxmlformats.org/package/2006/relationships"><Relationship Id="rId9" Type="http://schemas.openxmlformats.org/officeDocument/2006/relationships/image" Target="../media/image64.emf"/><Relationship Id="rId20" Type="http://schemas.openxmlformats.org/officeDocument/2006/relationships/image" Target="../media/image133.emf"/><Relationship Id="rId21" Type="http://schemas.openxmlformats.org/officeDocument/2006/relationships/image" Target="../media/image82.emf"/><Relationship Id="rId10" Type="http://schemas.openxmlformats.org/officeDocument/2006/relationships/image" Target="../media/image67.emf"/><Relationship Id="rId11" Type="http://schemas.openxmlformats.org/officeDocument/2006/relationships/image" Target="../media/image68.emf"/><Relationship Id="rId12" Type="http://schemas.openxmlformats.org/officeDocument/2006/relationships/image" Target="../media/image69.emf"/><Relationship Id="rId13" Type="http://schemas.openxmlformats.org/officeDocument/2006/relationships/image" Target="../media/image70.emf"/><Relationship Id="rId14" Type="http://schemas.openxmlformats.org/officeDocument/2006/relationships/image" Target="../media/image71.png"/><Relationship Id="rId15" Type="http://schemas.openxmlformats.org/officeDocument/2006/relationships/image" Target="../media/image72.emf"/><Relationship Id="rId16" Type="http://schemas.openxmlformats.org/officeDocument/2006/relationships/image" Target="../media/image73.emf"/><Relationship Id="rId17" Type="http://schemas.openxmlformats.org/officeDocument/2006/relationships/image" Target="../media/image74.emf"/><Relationship Id="rId18" Type="http://schemas.openxmlformats.org/officeDocument/2006/relationships/image" Target="../media/image135.emf"/><Relationship Id="rId19" Type="http://schemas.openxmlformats.org/officeDocument/2006/relationships/image" Target="../media/image136.emf"/><Relationship Id="rId1" Type="http://schemas.openxmlformats.org/officeDocument/2006/relationships/slideLayout" Target="../slideLayouts/slideLayout34.xml"/><Relationship Id="rId2" Type="http://schemas.openxmlformats.org/officeDocument/2006/relationships/image" Target="../media/image134.emf"/><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77.emf"/><Relationship Id="rId6" Type="http://schemas.openxmlformats.org/officeDocument/2006/relationships/image" Target="../media/image78.emf"/><Relationship Id="rId7" Type="http://schemas.openxmlformats.org/officeDocument/2006/relationships/image" Target="../media/image62.emf"/><Relationship Id="rId8" Type="http://schemas.openxmlformats.org/officeDocument/2006/relationships/image" Target="../media/image63.emf"/></Relationships>
</file>

<file path=ppt/slides/_rels/slide48.xml.rels><?xml version="1.0" encoding="UTF-8" standalone="yes"?>
<Relationships xmlns="http://schemas.openxmlformats.org/package/2006/relationships"><Relationship Id="rId9" Type="http://schemas.openxmlformats.org/officeDocument/2006/relationships/image" Target="../media/image138.emf"/><Relationship Id="rId20" Type="http://schemas.openxmlformats.org/officeDocument/2006/relationships/image" Target="../media/image135.emf"/><Relationship Id="rId21" Type="http://schemas.openxmlformats.org/officeDocument/2006/relationships/image" Target="../media/image136.emf"/><Relationship Id="rId22" Type="http://schemas.openxmlformats.org/officeDocument/2006/relationships/image" Target="../media/image133.emf"/><Relationship Id="rId23" Type="http://schemas.openxmlformats.org/officeDocument/2006/relationships/image" Target="../media/image82.emf"/><Relationship Id="rId10" Type="http://schemas.openxmlformats.org/officeDocument/2006/relationships/image" Target="../media/image62.emf"/><Relationship Id="rId11" Type="http://schemas.openxmlformats.org/officeDocument/2006/relationships/image" Target="../media/image67.emf"/><Relationship Id="rId12" Type="http://schemas.openxmlformats.org/officeDocument/2006/relationships/image" Target="../media/image68.emf"/><Relationship Id="rId13" Type="http://schemas.openxmlformats.org/officeDocument/2006/relationships/image" Target="../media/image69.emf"/><Relationship Id="rId14" Type="http://schemas.openxmlformats.org/officeDocument/2006/relationships/image" Target="../media/image70.emf"/><Relationship Id="rId15" Type="http://schemas.openxmlformats.org/officeDocument/2006/relationships/image" Target="../media/image71.png"/><Relationship Id="rId16" Type="http://schemas.openxmlformats.org/officeDocument/2006/relationships/image" Target="../media/image73.emf"/><Relationship Id="rId17" Type="http://schemas.openxmlformats.org/officeDocument/2006/relationships/image" Target="../media/image74.emf"/><Relationship Id="rId18" Type="http://schemas.openxmlformats.org/officeDocument/2006/relationships/image" Target="../media/image139.emf"/><Relationship Id="rId19" Type="http://schemas.openxmlformats.org/officeDocument/2006/relationships/image" Target="../media/image140.emf"/><Relationship Id="rId1" Type="http://schemas.openxmlformats.org/officeDocument/2006/relationships/slideLayout" Target="../slideLayouts/slideLayout34.xml"/><Relationship Id="rId2" Type="http://schemas.openxmlformats.org/officeDocument/2006/relationships/image" Target="../media/image134.emf"/><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63.emf"/><Relationship Id="rId6" Type="http://schemas.openxmlformats.org/officeDocument/2006/relationships/image" Target="../media/image66.emf"/><Relationship Id="rId7" Type="http://schemas.openxmlformats.org/officeDocument/2006/relationships/image" Target="../media/image137.emf"/><Relationship Id="rId8" Type="http://schemas.openxmlformats.org/officeDocument/2006/relationships/image" Target="../media/image72.emf"/></Relationships>
</file>

<file path=ppt/slides/_rels/slide49.xml.rels><?xml version="1.0" encoding="UTF-8" standalone="yes"?>
<Relationships xmlns="http://schemas.openxmlformats.org/package/2006/relationships"><Relationship Id="rId9" Type="http://schemas.openxmlformats.org/officeDocument/2006/relationships/image" Target="../media/image62.emf"/><Relationship Id="rId20" Type="http://schemas.openxmlformats.org/officeDocument/2006/relationships/image" Target="../media/image133.emf"/><Relationship Id="rId21" Type="http://schemas.openxmlformats.org/officeDocument/2006/relationships/image" Target="../media/image82.emf"/><Relationship Id="rId10" Type="http://schemas.openxmlformats.org/officeDocument/2006/relationships/image" Target="../media/image67.emf"/><Relationship Id="rId11" Type="http://schemas.openxmlformats.org/officeDocument/2006/relationships/image" Target="../media/image68.emf"/><Relationship Id="rId12" Type="http://schemas.openxmlformats.org/officeDocument/2006/relationships/image" Target="../media/image69.emf"/><Relationship Id="rId13" Type="http://schemas.openxmlformats.org/officeDocument/2006/relationships/image" Target="../media/image70.emf"/><Relationship Id="rId14" Type="http://schemas.openxmlformats.org/officeDocument/2006/relationships/image" Target="../media/image71.png"/><Relationship Id="rId15" Type="http://schemas.openxmlformats.org/officeDocument/2006/relationships/image" Target="../media/image73.emf"/><Relationship Id="rId16" Type="http://schemas.openxmlformats.org/officeDocument/2006/relationships/image" Target="../media/image74.emf"/><Relationship Id="rId17" Type="http://schemas.openxmlformats.org/officeDocument/2006/relationships/image" Target="../media/image139.emf"/><Relationship Id="rId18" Type="http://schemas.openxmlformats.org/officeDocument/2006/relationships/image" Target="../media/image140.emf"/><Relationship Id="rId19" Type="http://schemas.openxmlformats.org/officeDocument/2006/relationships/image" Target="../media/image135.emf"/><Relationship Id="rId1" Type="http://schemas.openxmlformats.org/officeDocument/2006/relationships/slideLayout" Target="../slideLayouts/slideLayout34.xml"/><Relationship Id="rId2" Type="http://schemas.openxmlformats.org/officeDocument/2006/relationships/image" Target="../media/image63.emf"/><Relationship Id="rId3" Type="http://schemas.openxmlformats.org/officeDocument/2006/relationships/image" Target="../media/image134.emf"/><Relationship Id="rId4" Type="http://schemas.openxmlformats.org/officeDocument/2006/relationships/image" Target="../media/image66.emf"/><Relationship Id="rId5" Type="http://schemas.openxmlformats.org/officeDocument/2006/relationships/image" Target="../media/image137.emf"/><Relationship Id="rId6" Type="http://schemas.openxmlformats.org/officeDocument/2006/relationships/image" Target="../media/image138.emf"/><Relationship Id="rId7" Type="http://schemas.openxmlformats.org/officeDocument/2006/relationships/image" Target="../media/image78.emf"/><Relationship Id="rId8" Type="http://schemas.openxmlformats.org/officeDocument/2006/relationships/image" Target="../media/image77.emf"/></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6.emf"/><Relationship Id="rId6" Type="http://schemas.openxmlformats.org/officeDocument/2006/relationships/image" Target="../media/image25.emf"/><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hyperlink" Target="https://tryappservice.azure.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35.emf"/><Relationship Id="rId11" Type="http://schemas.openxmlformats.org/officeDocument/2006/relationships/image" Target="../media/image36.emf"/><Relationship Id="rId1" Type="http://schemas.openxmlformats.org/officeDocument/2006/relationships/slideLayout" Target="../slideLayouts/slideLayout26.xml"/><Relationship Id="rId2" Type="http://schemas.openxmlformats.org/officeDocument/2006/relationships/image" Target="../media/image2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3.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emf"/><Relationship Id="rId10" Type="http://schemas.openxmlformats.org/officeDocument/2006/relationships/image" Target="../media/image40.emf"/><Relationship Id="rId11"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prstClr val="white"/>
                  </a:solidFill>
                  <a:latin typeface="Segoe UI Light"/>
                </a:rPr>
                <a:t>VS Monaco</a:t>
              </a:r>
              <a:endParaRPr lang="en-US" sz="2400" dirty="0">
                <a:solidFill>
                  <a:prstClr val="white"/>
                </a:solidFill>
                <a:latin typeface="Segoe UI Light"/>
              </a:endParaRP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Creating a Web App</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endParaRPr lang="en-US" sz="4000" dirty="0">
              <a:sym typeface="Wingdings" panose="05000000000000000000" pitchFamily="2" charset="2"/>
            </a:endParaRPr>
          </a:p>
          <a:p>
            <a:pPr marL="571500" indent="-571500">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a:t>
            </a:r>
            <a:r>
              <a:rPr lang="en-US" sz="4000" dirty="0" smtClean="0">
                <a:solidFill>
                  <a:schemeClr val="bg1"/>
                </a:solidFill>
                <a:latin typeface="+mj-lt"/>
                <a:sym typeface="Wingdings" panose="05000000000000000000" pitchFamily="2" charset="2"/>
              </a:rPr>
              <a:t>Slots</a:t>
            </a:r>
          </a:p>
          <a:p>
            <a:pPr marL="571500" indent="-571500">
              <a:buFont typeface="Wingdings" panose="05000000000000000000" pitchFamily="2" charset="2"/>
              <a:buChar char="à"/>
            </a:pPr>
            <a:r>
              <a:rPr lang="en-US" sz="4000" dirty="0">
                <a:sym typeface="Wingdings" panose="05000000000000000000" pitchFamily="2" charset="2"/>
              </a:rPr>
              <a:t>Source Control Integration</a:t>
            </a:r>
          </a:p>
          <a:p>
            <a:pPr marL="571500" indent="-571500">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Express</a:t>
            </a:r>
          </a:p>
          <a:p>
            <a:pPr lvl="1"/>
            <a:r>
              <a:rPr lang="en-US" sz="3200" dirty="0" smtClean="0"/>
              <a:t>Java</a:t>
            </a:r>
          </a:p>
          <a:p>
            <a:pPr lvl="1"/>
            <a:r>
              <a:rPr lang="en-US" sz="3200" dirty="0" smtClean="0"/>
              <a:t>PHP</a:t>
            </a:r>
          </a:p>
          <a:p>
            <a:pPr lvl="1"/>
            <a:r>
              <a:rPr lang="en-US" sz="3200" dirty="0" smtClean="0"/>
              <a:t>Many other technologies</a:t>
            </a:r>
          </a:p>
          <a:p>
            <a:r>
              <a:rPr lang="en-US" sz="3200" dirty="0" smtClean="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r>
              <a:rPr lang="en-US" dirty="0" smtClean="0"/>
              <a:t>: Creating </a:t>
            </a:r>
            <a:r>
              <a:rPr lang="en-US" dirty="0"/>
              <a:t>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4026449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Basic Mobile App with </a:t>
            </a:r>
            <a:r>
              <a:rPr lang="en-US" dirty="0" smtClean="0"/>
              <a:t>Validation</a:t>
            </a:r>
            <a:endParaRPr lang="en-US" dirty="0"/>
          </a:p>
        </p:txBody>
      </p:sp>
    </p:spTree>
    <p:extLst>
      <p:ext uri="{BB962C8B-B14F-4D97-AF65-F5344CB8AC3E}">
        <p14:creationId xmlns:p14="http://schemas.microsoft.com/office/powerpoint/2010/main" val="9375216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36</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a:t>
            </a:r>
            <a:r>
              <a:rPr lang="en-US" dirty="0" smtClean="0"/>
              <a:t>Delivery with App Service</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Continuous Deployment for Web Apps</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a:t>
            </a:r>
            <a:r>
              <a:rPr lang="en-US" sz="2800" dirty="0" smtClean="0">
                <a:solidFill>
                  <a:prstClr val="white"/>
                </a:solidFill>
              </a:rPr>
              <a:t>Control for Web/API/Mobile Apps</a:t>
            </a:r>
            <a:endParaRPr lang="en-US" sz="2800" dirty="0">
              <a:solidFill>
                <a:prstClr val="white"/>
              </a:solidFill>
            </a:endParaRP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Site Slots</a:t>
            </a:r>
            <a:endParaRPr lang="en-US" sz="8800" dirty="0"/>
          </a:p>
        </p:txBody>
      </p:sp>
    </p:spTree>
    <p:extLst>
      <p:ext uri="{BB962C8B-B14F-4D97-AF65-F5344CB8AC3E}">
        <p14:creationId xmlns:p14="http://schemas.microsoft.com/office/powerpoint/2010/main" val="512918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525" y="3601907"/>
            <a:ext cx="2340000" cy="1473750"/>
          </a:xfrm>
          <a:prstGeom prst="rect">
            <a:avLst/>
          </a:prstGeom>
        </p:spPr>
      </p:pic>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72289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pic>
        <p:nvPicPr>
          <p:cNvPr id="54" name="Picture 53"/>
          <p:cNvPicPr>
            <a:picLocks noChangeAspect="1"/>
          </p:cNvPicPr>
          <p:nvPr/>
        </p:nvPicPr>
        <p:blipFill>
          <a:blip r:embed="rId20"/>
          <a:stretch>
            <a:fillRect/>
          </a:stretch>
        </p:blipFill>
        <p:spPr>
          <a:xfrm>
            <a:off x="4607525" y="3601907"/>
            <a:ext cx="2340000" cy="1473750"/>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0828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pic>
        <p:nvPicPr>
          <p:cNvPr id="60" name="Picture 59"/>
          <p:cNvPicPr>
            <a:picLocks noChangeAspect="1"/>
          </p:cNvPicPr>
          <p:nvPr/>
        </p:nvPicPr>
        <p:blipFill>
          <a:blip r:embed="rId22"/>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9572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pic>
        <p:nvPicPr>
          <p:cNvPr id="58" name="Picture 57"/>
          <p:cNvPicPr>
            <a:picLocks noChangeAspect="1"/>
          </p:cNvPicPr>
          <p:nvPr/>
        </p:nvPicPr>
        <p:blipFill>
          <a:blip r:embed="rId20"/>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70566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smtClean="0"/>
              <a:t>App Service - one </a:t>
            </a:r>
            <a:r>
              <a:rPr lang="en-US" sz="4800" dirty="0"/>
              <a:t>integrated </a:t>
            </a:r>
            <a:r>
              <a:rPr lang="en-US" sz="4800" dirty="0" smtClean="0"/>
              <a:t>offering</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a:t>
            </a:r>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7472</TotalTime>
  <Words>1369</Words>
  <Application>Microsoft Macintosh PowerPoint</Application>
  <PresentationFormat>Widescreen</PresentationFormat>
  <Paragraphs>391</Paragraphs>
  <Slides>55</Slides>
  <Notes>18</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55</vt:i4>
      </vt:variant>
    </vt:vector>
  </HeadingPairs>
  <TitlesOfParts>
    <vt:vector size="70" baseType="lpstr">
      <vt:lpstr>Avenir LT Pro 45 Book</vt:lpstr>
      <vt:lpstr>Calibri</vt:lpstr>
      <vt:lpstr>Consolas</vt:lpstr>
      <vt:lpstr>ＭＳ Ｐゴシック</vt:lpstr>
      <vt:lpstr>Segoe UI</vt:lpstr>
      <vt:lpstr>Segoe UI Light</vt:lpstr>
      <vt:lpstr>Segoe UI Semibold</vt:lpstr>
      <vt:lpstr>Segoe UI Semilight</vt:lpstr>
      <vt:lpstr>Wingdings</vt:lpstr>
      <vt:lpstr>Arial</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API Apps</vt:lpstr>
      <vt:lpstr>PowerPoint Presentation</vt:lpstr>
      <vt:lpstr>Benefits of API Apps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Mobile Apps</vt:lpstr>
      <vt:lpstr>PowerPoint Presentation</vt:lpstr>
      <vt:lpstr>Azure Mobile Services</vt:lpstr>
      <vt:lpstr>Structured Storage</vt:lpstr>
      <vt:lpstr>Server Side Table Scripts</vt:lpstr>
      <vt:lpstr>Demo: Basic Mobile App with Validation</vt:lpstr>
      <vt:lpstr>Custom API</vt:lpstr>
      <vt:lpstr>Continuous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Site Slots</vt:lpstr>
      <vt:lpstr>PowerPoint Presentation</vt:lpstr>
      <vt:lpstr>PowerPoint Presentation</vt:lpstr>
      <vt:lpstr>PowerPoint Presentation</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Sebastian Pederiva</cp:lastModifiedBy>
  <cp:revision>381</cp:revision>
  <cp:lastPrinted>2014-03-26T17:46:13Z</cp:lastPrinted>
  <dcterms:created xsi:type="dcterms:W3CDTF">2014-03-19T23:21:38Z</dcterms:created>
  <dcterms:modified xsi:type="dcterms:W3CDTF">2016-05-01T23:48:26Z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